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7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34" r:id="rId19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99" Type="http://schemas.openxmlformats.org/officeDocument/2006/relationships/slide" Target="slides/slide7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2" name="Shape 9982"/>
        <p:cNvGrpSpPr/>
        <p:nvPr/>
      </p:nvGrpSpPr>
      <p:grpSpPr>
        <a:xfrm>
          <a:off x="0" y="0"/>
          <a:ext cx="0" cy="0"/>
          <a:chOff x="0" y="0"/>
          <a:chExt cx="0" cy="0"/>
        </a:xfrm>
      </p:grpSpPr>
      <p:sp>
        <p:nvSpPr>
          <p:cNvPr id="9983" name="Google Shape;9983;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84" name="Google Shape;9984;p7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notesSlide" Target="../notesSlides/notesSlide79.xml"/><Relationship Id="rId3" Type="http://schemas.openxmlformats.org/officeDocument/2006/relationships/image" Target="../media/image226.png"/><Relationship Id="rId4" Type="http://schemas.openxmlformats.org/officeDocument/2006/relationships/image" Target="../media/image227.png"/><Relationship Id="rId5" Type="http://schemas.openxmlformats.org/officeDocument/2006/relationships/image" Target="../media/image229.png"/><Relationship Id="rId6" Type="http://schemas.openxmlformats.org/officeDocument/2006/relationships/image" Target="../media/image236.png"/></Relationships>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5" name="Shape 9985"/>
        <p:cNvGrpSpPr/>
        <p:nvPr/>
      </p:nvGrpSpPr>
      <p:grpSpPr>
        <a:xfrm>
          <a:off x="0" y="0"/>
          <a:ext cx="0" cy="0"/>
          <a:chOff x="0" y="0"/>
          <a:chExt cx="0" cy="0"/>
        </a:xfrm>
      </p:grpSpPr>
      <p:sp>
        <p:nvSpPr>
          <p:cNvPr id="9986" name="Google Shape;9986;p150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Tahoma"/>
              <a:buNone/>
            </a:pPr>
            <a:fld id="{00000000-1234-1234-1234-123412341234}" type="slidenum">
              <a:rPr b="0" i="0" lang="en-US" sz="1400" u="none" cap="none" strike="noStrike">
                <a:solidFill>
                  <a:srgbClr val="000000"/>
                </a:solidFill>
                <a:latin typeface="Tahoma"/>
                <a:ea typeface="Tahoma"/>
                <a:cs typeface="Tahoma"/>
                <a:sym typeface="Tahoma"/>
              </a:rPr>
              <a:t>‹#›</a:t>
            </a:fld>
            <a:endParaRPr b="0" i="0" sz="1400" u="none" cap="none" strike="noStrike">
              <a:solidFill>
                <a:srgbClr val="000000"/>
              </a:solidFill>
              <a:latin typeface="Tahoma"/>
              <a:ea typeface="Tahoma"/>
              <a:cs typeface="Tahoma"/>
              <a:sym typeface="Tahoma"/>
            </a:endParaRPr>
          </a:p>
        </p:txBody>
      </p:sp>
      <p:sp>
        <p:nvSpPr>
          <p:cNvPr id="9987" name="Google Shape;9987;p1509"/>
          <p:cNvSpPr txBox="1"/>
          <p:nvPr>
            <p:ph type="title"/>
          </p:nvPr>
        </p:nvSpPr>
        <p:spPr>
          <a:xfrm>
            <a:off x="457200" y="214313"/>
            <a:ext cx="7793038" cy="14620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3600">
                <a:latin typeface="Arial"/>
                <a:ea typeface="Arial"/>
                <a:cs typeface="Arial"/>
                <a:sym typeface="Arial"/>
              </a:rPr>
              <a:t>What Is A Non-commercialized Acquisition</a:t>
            </a:r>
            <a:endParaRPr/>
          </a:p>
        </p:txBody>
      </p:sp>
      <p:sp>
        <p:nvSpPr>
          <p:cNvPr id="9988" name="Google Shape;9988;p1509"/>
          <p:cNvSpPr txBox="1"/>
          <p:nvPr>
            <p:ph idx="1" type="body"/>
          </p:nvPr>
        </p:nvSpPr>
        <p:spPr>
          <a:xfrm>
            <a:off x="914400" y="2286000"/>
            <a:ext cx="5827713" cy="186848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Font typeface="Noto Sans Symbols"/>
              <a:buNone/>
            </a:pPr>
            <a:r>
              <a:rPr lang="en-US" sz="2000">
                <a:latin typeface="Arial"/>
                <a:ea typeface="Arial"/>
                <a:cs typeface="Arial"/>
                <a:sym typeface="Arial"/>
              </a:rPr>
              <a:t>	</a:t>
            </a:r>
            <a:r>
              <a:rPr lang="en-US" sz="2400">
                <a:latin typeface="Arial"/>
                <a:ea typeface="Arial"/>
                <a:cs typeface="Arial"/>
                <a:sym typeface="Arial"/>
              </a:rPr>
              <a:t>An acquisition where services or supplies are purchased by the government that are unique and uncommon to any other entity</a:t>
            </a:r>
            <a:endParaRPr/>
          </a:p>
          <a:p>
            <a:pPr indent="-342900" lvl="0" marL="342900" rtl="0" algn="l">
              <a:spcBef>
                <a:spcPts val="480"/>
              </a:spcBef>
              <a:spcAft>
                <a:spcPts val="0"/>
              </a:spcAft>
              <a:buSzPts val="1440"/>
              <a:buFont typeface="Noto Sans Symbols"/>
              <a:buNone/>
            </a:pPr>
            <a:r>
              <a:t/>
            </a:r>
            <a:endParaRPr sz="2400">
              <a:latin typeface="Arial"/>
              <a:ea typeface="Arial"/>
              <a:cs typeface="Arial"/>
              <a:sym typeface="Arial"/>
            </a:endParaRPr>
          </a:p>
        </p:txBody>
      </p:sp>
      <p:pic>
        <p:nvPicPr>
          <p:cNvPr id="9989" name="Google Shape;9989;p1509"/>
          <p:cNvPicPr preferRelativeResize="0"/>
          <p:nvPr/>
        </p:nvPicPr>
        <p:blipFill rotWithShape="1">
          <a:blip r:embed="rId3">
            <a:alphaModFix/>
          </a:blip>
          <a:srcRect b="0" l="0" r="0" t="0"/>
          <a:stretch/>
        </p:blipFill>
        <p:spPr>
          <a:xfrm>
            <a:off x="6858000" y="2819400"/>
            <a:ext cx="1755775" cy="1830388"/>
          </a:xfrm>
          <a:prstGeom prst="rect">
            <a:avLst/>
          </a:prstGeom>
          <a:noFill/>
          <a:ln>
            <a:noFill/>
          </a:ln>
        </p:spPr>
      </p:pic>
      <p:pic>
        <p:nvPicPr>
          <p:cNvPr id="9990" name="Google Shape;9990;p1509"/>
          <p:cNvPicPr preferRelativeResize="0"/>
          <p:nvPr/>
        </p:nvPicPr>
        <p:blipFill rotWithShape="1">
          <a:blip r:embed="rId4">
            <a:alphaModFix/>
          </a:blip>
          <a:srcRect b="0" l="0" r="0" t="0"/>
          <a:stretch/>
        </p:blipFill>
        <p:spPr>
          <a:xfrm>
            <a:off x="7924800" y="533400"/>
            <a:ext cx="855663" cy="1736725"/>
          </a:xfrm>
          <a:prstGeom prst="rect">
            <a:avLst/>
          </a:prstGeom>
          <a:noFill/>
          <a:ln>
            <a:noFill/>
          </a:ln>
        </p:spPr>
      </p:pic>
      <p:pic>
        <p:nvPicPr>
          <p:cNvPr id="9991" name="Google Shape;9991;p1509"/>
          <p:cNvPicPr preferRelativeResize="0"/>
          <p:nvPr/>
        </p:nvPicPr>
        <p:blipFill rotWithShape="1">
          <a:blip r:embed="rId5">
            <a:alphaModFix/>
          </a:blip>
          <a:srcRect b="0" l="0" r="0" t="0"/>
          <a:stretch/>
        </p:blipFill>
        <p:spPr>
          <a:xfrm>
            <a:off x="4343400" y="4191000"/>
            <a:ext cx="2133600" cy="2133600"/>
          </a:xfrm>
          <a:prstGeom prst="rect">
            <a:avLst/>
          </a:prstGeom>
          <a:noFill/>
          <a:ln>
            <a:noFill/>
          </a:ln>
        </p:spPr>
      </p:pic>
      <p:pic>
        <p:nvPicPr>
          <p:cNvPr id="9992" name="Google Shape;9992;p1509"/>
          <p:cNvPicPr preferRelativeResize="0"/>
          <p:nvPr/>
        </p:nvPicPr>
        <p:blipFill rotWithShape="1">
          <a:blip r:embed="rId6">
            <a:alphaModFix/>
          </a:blip>
          <a:srcRect b="0" l="0" r="0" t="0"/>
          <a:stretch/>
        </p:blipFill>
        <p:spPr>
          <a:xfrm>
            <a:off x="1524000" y="4572000"/>
            <a:ext cx="1824038" cy="15319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